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6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79" r:id="rId4"/>
    <p:sldId id="281" r:id="rId5"/>
    <p:sldId id="283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423A463-1554-4ADC-9ED0-AC18C36F698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815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BCB11A79-E76B-49F0-A074-0A93B85A580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8915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0A18D6E-90CD-4140-9CAC-52CC2CB0F052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D279533-8649-41F6-ACBF-77521827046B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FF77E27-59A8-402F-A75D-785FE88B0CE7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BFD2202-2D5B-4526-AC6F-5084610633FF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C66D7E3-DC50-433C-A5B2-133BFA19134F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619250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38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求祢指教我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O TEACH ME WHAT IT MEANETH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(1/5)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哦，主，求祢指教我，為何十架高立，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teach me what it </a:t>
            </a:r>
            <a:r>
              <a:rPr lang="en-US" altLang="zh-TW" sz="2800" dirty="0" err="1"/>
              <a:t>meaneth</a:t>
            </a:r>
            <a:r>
              <a:rPr lang="en-US" altLang="zh-TW" sz="2800" dirty="0"/>
              <a:t>; that Cross uplifted high,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“憂患之子”在掛著，手足被釘絕氣？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With One, the Man of Sorrows, condemned to bleed and die.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教我有何能值得祢來為我受死？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teach me what it cost Thee to make a sinner whole;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究竟我能值幾何？我有什麼價值？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teach me, Savior, teach me the value of a soul.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哦，主，求祢指教我，為何並且為誰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teach me what it </a:t>
            </a:r>
            <a:r>
              <a:rPr lang="en-US" altLang="zh-TW" sz="2800" dirty="0" err="1"/>
              <a:t>meaneth</a:t>
            </a:r>
            <a:r>
              <a:rPr lang="en-US" altLang="zh-TW" sz="2800" dirty="0"/>
              <a:t>: that sacred crimson tide,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祢的肋旁被扎破，流出寶血和水？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blood and water flowing from Thine own wounded side.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教我，如果無別人 犯罪需祢救贖，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Teach me that if none other had sinned, but I alone,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只是為著我一魂，祢血仍須流出。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Yet still, Thy blood, O Jesus, Thine only, must atone.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哦，主，求祢指教我，祢愛闊長深高；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teach me what it </a:t>
            </a:r>
            <a:r>
              <a:rPr lang="en-US" altLang="zh-TW" sz="2800" dirty="0" err="1"/>
              <a:t>meaneth</a:t>
            </a:r>
            <a:r>
              <a:rPr lang="en-US" altLang="zh-TW" sz="2800" dirty="0"/>
              <a:t>: Thy love beyond compare,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我若愚痴才測度，長闊誰能知道！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love that </a:t>
            </a:r>
            <a:r>
              <a:rPr lang="en-US" altLang="zh-TW" sz="2800" dirty="0" err="1"/>
              <a:t>reacheth</a:t>
            </a:r>
            <a:r>
              <a:rPr lang="en-US" altLang="zh-TW" sz="2800" dirty="0"/>
              <a:t> deeper than depths of self-despair!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教我，直到祢這愛將我硬心熔化，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Yea, teach me, till there </a:t>
            </a:r>
            <a:r>
              <a:rPr lang="en-US" altLang="zh-TW" sz="2800" dirty="0" err="1"/>
              <a:t>gloweth</a:t>
            </a:r>
            <a:r>
              <a:rPr lang="en-US" altLang="zh-TW" sz="2800" dirty="0"/>
              <a:t> in this cold heart of mine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直到我心滿感戴，我眼淚如雨下。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Some feeble, pale reflection of that pure love of Thine.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哦，主，求祢指教我，我是何等罪魁！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teach me what it </a:t>
            </a:r>
            <a:r>
              <a:rPr lang="en-US" altLang="zh-TW" sz="2800" dirty="0" err="1"/>
              <a:t>meaneth</a:t>
            </a:r>
            <a:r>
              <a:rPr lang="en-US" altLang="zh-TW" sz="2800" dirty="0"/>
              <a:t>, for I am full of sin;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性情何惡，罪何多，心地何等昏昧！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grace alone can reach me, and love alone can win.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教我，惟祢肯愛我，惟祢能救失喪；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teach me, for I need Thee, I have no hope beside,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能赦我罪免我禍，無祢，我必滅亡。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chief of all the sinners for whom the Savior died.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哦，祢是我救贖主，我心因祢安息；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infinite Redeemer, I bring no other plea;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因祢曾將我救贖，我今完全歸祢。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Because Thou dost invite me, I cast my self on Thee.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哦，祢竟不將我棄，這是什麼愛呢？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Because Thou dost accept me, I love and I adore;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因祢這愛的希奇，我要永遠愛祢。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Because Thy love </a:t>
            </a:r>
            <a:r>
              <a:rPr lang="en-US" altLang="zh-TW" sz="2800" dirty="0" err="1"/>
              <a:t>constraineth</a:t>
            </a:r>
            <a:r>
              <a:rPr lang="en-US" altLang="zh-TW" sz="2800" dirty="0"/>
              <a:t>, I’ll praise Thee evermore.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618</TotalTime>
  <Words>571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H068  哦，主，求祢指教我  O TEACH ME WHAT IT MEANETH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H068 無他, 只有耶穌寶血  NOTHING BUT THE BLOOD OF JESUS</dc:title>
  <dc:subject>Hymnary 聖徒詩歌</dc:subject>
  <dc:creator>Lucy A. Bennett</dc:creator>
  <cp:lastModifiedBy>Timothy Liang</cp:lastModifiedBy>
  <cp:revision>77</cp:revision>
  <dcterms:created xsi:type="dcterms:W3CDTF">2001-04-19T19:07:54Z</dcterms:created>
  <dcterms:modified xsi:type="dcterms:W3CDTF">2017-08-01T21:24:32Z</dcterms:modified>
</cp:coreProperties>
</file>